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27003375" cy="40505063"/>
  <p:notesSz cx="7099300" cy="10234613"/>
  <p:defaultTextStyle>
    <a:defPPr>
      <a:defRPr lang="fr-FR"/>
    </a:defPPr>
    <a:lvl1pPr marL="0" algn="l" defTabSz="3240018" rtl="0" eaLnBrk="1" latinLnBrk="0" hangingPunct="1">
      <a:defRPr sz="6400" kern="1200">
        <a:solidFill>
          <a:schemeClr val="tx1"/>
        </a:solidFill>
        <a:latin typeface="+mn-lt"/>
        <a:ea typeface="+mn-ea"/>
        <a:cs typeface="+mn-cs"/>
      </a:defRPr>
    </a:lvl1pPr>
    <a:lvl2pPr marL="1620009" algn="l" defTabSz="3240018" rtl="0" eaLnBrk="1" latinLnBrk="0" hangingPunct="1">
      <a:defRPr sz="6400" kern="1200">
        <a:solidFill>
          <a:schemeClr val="tx1"/>
        </a:solidFill>
        <a:latin typeface="+mn-lt"/>
        <a:ea typeface="+mn-ea"/>
        <a:cs typeface="+mn-cs"/>
      </a:defRPr>
    </a:lvl2pPr>
    <a:lvl3pPr marL="3240018" algn="l" defTabSz="3240018" rtl="0" eaLnBrk="1" latinLnBrk="0" hangingPunct="1">
      <a:defRPr sz="6400" kern="1200">
        <a:solidFill>
          <a:schemeClr val="tx1"/>
        </a:solidFill>
        <a:latin typeface="+mn-lt"/>
        <a:ea typeface="+mn-ea"/>
        <a:cs typeface="+mn-cs"/>
      </a:defRPr>
    </a:lvl3pPr>
    <a:lvl4pPr marL="4860027" algn="l" defTabSz="3240018" rtl="0" eaLnBrk="1" latinLnBrk="0" hangingPunct="1">
      <a:defRPr sz="6400" kern="1200">
        <a:solidFill>
          <a:schemeClr val="tx1"/>
        </a:solidFill>
        <a:latin typeface="+mn-lt"/>
        <a:ea typeface="+mn-ea"/>
        <a:cs typeface="+mn-cs"/>
      </a:defRPr>
    </a:lvl4pPr>
    <a:lvl5pPr marL="6480036" algn="l" defTabSz="3240018" rtl="0" eaLnBrk="1" latinLnBrk="0" hangingPunct="1">
      <a:defRPr sz="6400" kern="1200">
        <a:solidFill>
          <a:schemeClr val="tx1"/>
        </a:solidFill>
        <a:latin typeface="+mn-lt"/>
        <a:ea typeface="+mn-ea"/>
        <a:cs typeface="+mn-cs"/>
      </a:defRPr>
    </a:lvl5pPr>
    <a:lvl6pPr marL="8100045" algn="l" defTabSz="3240018" rtl="0" eaLnBrk="1" latinLnBrk="0" hangingPunct="1">
      <a:defRPr sz="6400" kern="1200">
        <a:solidFill>
          <a:schemeClr val="tx1"/>
        </a:solidFill>
        <a:latin typeface="+mn-lt"/>
        <a:ea typeface="+mn-ea"/>
        <a:cs typeface="+mn-cs"/>
      </a:defRPr>
    </a:lvl6pPr>
    <a:lvl7pPr marL="9720054" algn="l" defTabSz="3240018" rtl="0" eaLnBrk="1" latinLnBrk="0" hangingPunct="1">
      <a:defRPr sz="6400" kern="1200">
        <a:solidFill>
          <a:schemeClr val="tx1"/>
        </a:solidFill>
        <a:latin typeface="+mn-lt"/>
        <a:ea typeface="+mn-ea"/>
        <a:cs typeface="+mn-cs"/>
      </a:defRPr>
    </a:lvl7pPr>
    <a:lvl8pPr marL="11340063" algn="l" defTabSz="3240018" rtl="0" eaLnBrk="1" latinLnBrk="0" hangingPunct="1">
      <a:defRPr sz="6400" kern="1200">
        <a:solidFill>
          <a:schemeClr val="tx1"/>
        </a:solidFill>
        <a:latin typeface="+mn-lt"/>
        <a:ea typeface="+mn-ea"/>
        <a:cs typeface="+mn-cs"/>
      </a:defRPr>
    </a:lvl8pPr>
    <a:lvl9pPr marL="12960072" algn="l" defTabSz="3240018"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8">
          <p15:clr>
            <a:srgbClr val="A4A3A4"/>
          </p15:clr>
        </p15:guide>
        <p15:guide id="2" pos="850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5" autoAdjust="0"/>
    <p:restoredTop sz="96237" autoAdjust="0"/>
  </p:normalViewPr>
  <p:slideViewPr>
    <p:cSldViewPr snapToGrid="0">
      <p:cViewPr>
        <p:scale>
          <a:sx n="33" d="100"/>
          <a:sy n="33" d="100"/>
        </p:scale>
        <p:origin x="1192" y="-3616"/>
      </p:cViewPr>
      <p:guideLst>
        <p:guide orient="horz" pos="12758"/>
        <p:guide pos="85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2019-08-27</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27/08/2019</a:t>
            </a:fld>
            <a:endParaRPr lang="fr-CA"/>
          </a:p>
        </p:txBody>
      </p:sp>
      <p:sp>
        <p:nvSpPr>
          <p:cNvPr id="4" name="Espace réservé de l'image des diapositives 3"/>
          <p:cNvSpPr>
            <a:spLocks noGrp="1" noRot="1" noChangeAspect="1"/>
          </p:cNvSpPr>
          <p:nvPr>
            <p:ph type="sldImg" idx="2"/>
          </p:nvPr>
        </p:nvSpPr>
        <p:spPr>
          <a:xfrm>
            <a:off x="2270125" y="766763"/>
            <a:ext cx="2559050"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025254" y="6628958"/>
            <a:ext cx="22952868" cy="14101763"/>
          </a:xfrm>
        </p:spPr>
        <p:txBody>
          <a:bodyPr anchor="b"/>
          <a:lstStyle>
            <a:lvl1pPr algn="ctr">
              <a:defRPr sz="17400"/>
            </a:lvl1pPr>
          </a:lstStyle>
          <a:p>
            <a:r>
              <a:rPr lang="fr-FR"/>
              <a:t>Modifiez le style du titre</a:t>
            </a:r>
            <a:endParaRPr lang="en-US" dirty="0"/>
          </a:p>
        </p:txBody>
      </p:sp>
      <p:sp>
        <p:nvSpPr>
          <p:cNvPr id="3" name="Subtitle 2"/>
          <p:cNvSpPr>
            <a:spLocks noGrp="1"/>
          </p:cNvSpPr>
          <p:nvPr>
            <p:ph type="subTitle" idx="1"/>
          </p:nvPr>
        </p:nvSpPr>
        <p:spPr>
          <a:xfrm>
            <a:off x="3375422" y="21274539"/>
            <a:ext cx="20252532" cy="9779344"/>
          </a:xfrm>
        </p:spPr>
        <p:txBody>
          <a:bodyPr/>
          <a:lstStyle>
            <a:lvl1pPr marL="0" indent="0" algn="ctr">
              <a:buNone/>
              <a:defRPr sz="7000"/>
            </a:lvl1pPr>
            <a:lvl2pPr marL="1325363" indent="0" algn="ctr">
              <a:buNone/>
              <a:defRPr sz="5800"/>
            </a:lvl2pPr>
            <a:lvl3pPr marL="2650726" indent="0" algn="ctr">
              <a:buNone/>
              <a:defRPr sz="5200"/>
            </a:lvl3pPr>
            <a:lvl4pPr marL="3976089" indent="0" algn="ctr">
              <a:buNone/>
              <a:defRPr sz="4600"/>
            </a:lvl4pPr>
            <a:lvl5pPr marL="5301453" indent="0" algn="ctr">
              <a:buNone/>
              <a:defRPr sz="4600"/>
            </a:lvl5pPr>
            <a:lvl6pPr marL="6626816" indent="0" algn="ctr">
              <a:buNone/>
              <a:defRPr sz="4600"/>
            </a:lvl6pPr>
            <a:lvl7pPr marL="7952180" indent="0" algn="ctr">
              <a:buNone/>
              <a:defRPr sz="4600"/>
            </a:lvl7pPr>
            <a:lvl8pPr marL="9277543" indent="0" algn="ctr">
              <a:buNone/>
              <a:defRPr sz="4600"/>
            </a:lvl8pPr>
            <a:lvl9pPr marL="10602904" indent="0" algn="ctr">
              <a:buNone/>
              <a:defRPr sz="4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66050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48375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4292" y="2156519"/>
            <a:ext cx="5822603" cy="3432616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856483" y="2156519"/>
            <a:ext cx="17130267" cy="3432616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6331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75179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42420" y="10098150"/>
            <a:ext cx="23290411" cy="16848979"/>
          </a:xfrm>
        </p:spPr>
        <p:txBody>
          <a:bodyPr anchor="b"/>
          <a:lstStyle>
            <a:lvl1pPr>
              <a:defRPr sz="17400"/>
            </a:lvl1pPr>
          </a:lstStyle>
          <a:p>
            <a:r>
              <a:rPr lang="fr-FR"/>
              <a:t>Modifiez le style du titre</a:t>
            </a:r>
            <a:endParaRPr lang="en-US" dirty="0"/>
          </a:p>
        </p:txBody>
      </p:sp>
      <p:sp>
        <p:nvSpPr>
          <p:cNvPr id="3" name="Text Placeholder 2"/>
          <p:cNvSpPr>
            <a:spLocks noGrp="1"/>
          </p:cNvSpPr>
          <p:nvPr>
            <p:ph type="body" idx="1"/>
          </p:nvPr>
        </p:nvSpPr>
        <p:spPr>
          <a:xfrm>
            <a:off x="1842420" y="27106526"/>
            <a:ext cx="23290411" cy="8860479"/>
          </a:xfrm>
        </p:spPr>
        <p:txBody>
          <a:bodyPr/>
          <a:lstStyle>
            <a:lvl1pPr marL="0" indent="0">
              <a:buNone/>
              <a:defRPr sz="7000">
                <a:solidFill>
                  <a:schemeClr val="tx1"/>
                </a:solidFill>
              </a:defRPr>
            </a:lvl1pPr>
            <a:lvl2pPr marL="1325363" indent="0">
              <a:buNone/>
              <a:defRPr sz="5800">
                <a:solidFill>
                  <a:schemeClr val="tx1">
                    <a:tint val="75000"/>
                  </a:schemeClr>
                </a:solidFill>
              </a:defRPr>
            </a:lvl2pPr>
            <a:lvl3pPr marL="2650726" indent="0">
              <a:buNone/>
              <a:defRPr sz="5200">
                <a:solidFill>
                  <a:schemeClr val="tx1">
                    <a:tint val="75000"/>
                  </a:schemeClr>
                </a:solidFill>
              </a:defRPr>
            </a:lvl3pPr>
            <a:lvl4pPr marL="3976089" indent="0">
              <a:buNone/>
              <a:defRPr sz="4600">
                <a:solidFill>
                  <a:schemeClr val="tx1">
                    <a:tint val="75000"/>
                  </a:schemeClr>
                </a:solidFill>
              </a:defRPr>
            </a:lvl4pPr>
            <a:lvl5pPr marL="5301453" indent="0">
              <a:buNone/>
              <a:defRPr sz="4600">
                <a:solidFill>
                  <a:schemeClr val="tx1">
                    <a:tint val="75000"/>
                  </a:schemeClr>
                </a:solidFill>
              </a:defRPr>
            </a:lvl5pPr>
            <a:lvl6pPr marL="6626816" indent="0">
              <a:buNone/>
              <a:defRPr sz="4600">
                <a:solidFill>
                  <a:schemeClr val="tx1">
                    <a:tint val="75000"/>
                  </a:schemeClr>
                </a:solidFill>
              </a:defRPr>
            </a:lvl6pPr>
            <a:lvl7pPr marL="7952180" indent="0">
              <a:buNone/>
              <a:defRPr sz="4600">
                <a:solidFill>
                  <a:schemeClr val="tx1">
                    <a:tint val="75000"/>
                  </a:schemeClr>
                </a:solidFill>
              </a:defRPr>
            </a:lvl7pPr>
            <a:lvl8pPr marL="9277543" indent="0">
              <a:buNone/>
              <a:defRPr sz="4600">
                <a:solidFill>
                  <a:schemeClr val="tx1">
                    <a:tint val="75000"/>
                  </a:schemeClr>
                </a:solidFill>
              </a:defRPr>
            </a:lvl8pPr>
            <a:lvl9pPr marL="10602904" indent="0">
              <a:buNone/>
              <a:defRPr sz="4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0662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856482"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3670458" y="10782598"/>
            <a:ext cx="11476435" cy="2570009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24461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60000" y="2156531"/>
            <a:ext cx="23290411" cy="7829106"/>
          </a:xfrm>
        </p:spPr>
        <p:txBody>
          <a:bodyPr/>
          <a:lstStyle/>
          <a:p>
            <a:r>
              <a:rPr lang="fr-FR"/>
              <a:t>Modifiez le style du titre</a:t>
            </a:r>
            <a:endParaRPr lang="en-US" dirty="0"/>
          </a:p>
        </p:txBody>
      </p:sp>
      <p:sp>
        <p:nvSpPr>
          <p:cNvPr id="3" name="Text Placeholder 2"/>
          <p:cNvSpPr>
            <a:spLocks noGrp="1"/>
          </p:cNvSpPr>
          <p:nvPr>
            <p:ph type="body" idx="1"/>
          </p:nvPr>
        </p:nvSpPr>
        <p:spPr>
          <a:xfrm>
            <a:off x="1860004" y="9929369"/>
            <a:ext cx="1142369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4" name="Content Placeholder 3"/>
          <p:cNvSpPr>
            <a:spLocks noGrp="1"/>
          </p:cNvSpPr>
          <p:nvPr>
            <p:ph sz="half" idx="2"/>
          </p:nvPr>
        </p:nvSpPr>
        <p:spPr>
          <a:xfrm>
            <a:off x="1860004" y="14795600"/>
            <a:ext cx="1142369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3670461" y="9929369"/>
            <a:ext cx="1147995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a:t>Modifiez les styles du texte du masque</a:t>
            </a:r>
          </a:p>
        </p:txBody>
      </p:sp>
      <p:sp>
        <p:nvSpPr>
          <p:cNvPr id="6" name="Content Placeholder 5"/>
          <p:cNvSpPr>
            <a:spLocks noGrp="1"/>
          </p:cNvSpPr>
          <p:nvPr>
            <p:ph sz="quarter" idx="4"/>
          </p:nvPr>
        </p:nvSpPr>
        <p:spPr>
          <a:xfrm>
            <a:off x="13670461" y="14795600"/>
            <a:ext cx="11479951" cy="217620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30697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6459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9059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Content Placeholder 2"/>
          <p:cNvSpPr>
            <a:spLocks noGrp="1"/>
          </p:cNvSpPr>
          <p:nvPr>
            <p:ph idx="1"/>
          </p:nvPr>
        </p:nvSpPr>
        <p:spPr>
          <a:xfrm>
            <a:off x="11479952" y="5831988"/>
            <a:ext cx="13670458" cy="28784848"/>
          </a:xfr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55834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a:t>Modifiez le style du titre</a:t>
            </a:r>
            <a:endParaRPr lang="en-US" dirty="0"/>
          </a:p>
        </p:txBody>
      </p:sp>
      <p:sp>
        <p:nvSpPr>
          <p:cNvPr id="3" name="Picture Placeholder 2"/>
          <p:cNvSpPr>
            <a:spLocks noGrp="1" noChangeAspect="1"/>
          </p:cNvSpPr>
          <p:nvPr>
            <p:ph type="pic" idx="1"/>
          </p:nvPr>
        </p:nvSpPr>
        <p:spPr>
          <a:xfrm>
            <a:off x="11479952" y="5831988"/>
            <a:ext cx="13670458" cy="28784848"/>
          </a:xfrm>
        </p:spPr>
        <p:txBody>
          <a:bodyPr anchor="t"/>
          <a:lstStyle>
            <a:lvl1pPr marL="0" indent="0">
              <a:buNone/>
              <a:defRPr sz="9300"/>
            </a:lvl1pPr>
            <a:lvl2pPr marL="1325363" indent="0">
              <a:buNone/>
              <a:defRPr sz="8100"/>
            </a:lvl2pPr>
            <a:lvl3pPr marL="2650726" indent="0">
              <a:buNone/>
              <a:defRPr sz="7000"/>
            </a:lvl3pPr>
            <a:lvl4pPr marL="3976089" indent="0">
              <a:buNone/>
              <a:defRPr sz="5800"/>
            </a:lvl4pPr>
            <a:lvl5pPr marL="5301453" indent="0">
              <a:buNone/>
              <a:defRPr sz="5800"/>
            </a:lvl5pPr>
            <a:lvl6pPr marL="6626816" indent="0">
              <a:buNone/>
              <a:defRPr sz="5800"/>
            </a:lvl6pPr>
            <a:lvl7pPr marL="7952180" indent="0">
              <a:buNone/>
              <a:defRPr sz="5800"/>
            </a:lvl7pPr>
            <a:lvl8pPr marL="9277543" indent="0">
              <a:buNone/>
              <a:defRPr sz="5800"/>
            </a:lvl8pPr>
            <a:lvl9pPr marL="10602904" indent="0">
              <a:buNone/>
              <a:defRPr sz="5800"/>
            </a:lvl9pPr>
          </a:lstStyle>
          <a:p>
            <a:r>
              <a:rPr lang="fr-FR"/>
              <a:t>Cliquez sur l'icône pour ajouter une image</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2019-08-27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39767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483" y="2156531"/>
            <a:ext cx="23290411" cy="7829106"/>
          </a:xfrm>
          <a:prstGeom prst="rect">
            <a:avLst/>
          </a:prstGeom>
        </p:spPr>
        <p:txBody>
          <a:bodyPr vert="horz" lIns="120658" tIns="60329" rIns="120658" bIns="60329"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856483" y="10782598"/>
            <a:ext cx="23290411" cy="25700090"/>
          </a:xfrm>
          <a:prstGeom prst="rect">
            <a:avLst/>
          </a:prstGeom>
        </p:spPr>
        <p:txBody>
          <a:bodyPr vert="horz" lIns="120658" tIns="60329" rIns="120658" bIns="60329"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856483" y="37542202"/>
            <a:ext cx="6075760" cy="2156519"/>
          </a:xfrm>
          <a:prstGeom prst="rect">
            <a:avLst/>
          </a:prstGeom>
        </p:spPr>
        <p:txBody>
          <a:bodyPr vert="horz" lIns="120658" tIns="60329" rIns="120658" bIns="60329" rtlCol="0" anchor="ctr"/>
          <a:lstStyle>
            <a:lvl1pPr algn="l">
              <a:defRPr sz="3500">
                <a:solidFill>
                  <a:schemeClr val="tx1">
                    <a:tint val="75000"/>
                  </a:schemeClr>
                </a:solidFill>
              </a:defRPr>
            </a:lvl1pPr>
          </a:lstStyle>
          <a:p>
            <a:fld id="{29C8AF5D-D9A7-43E5-A6DC-26C1D9317365}" type="datetimeFigureOut">
              <a:rPr lang="fr-CA" smtClean="0"/>
              <a:pPr/>
              <a:t>2019-08-27</a:t>
            </a:fld>
            <a:endParaRPr lang="fr-CA"/>
          </a:p>
        </p:txBody>
      </p:sp>
      <p:sp>
        <p:nvSpPr>
          <p:cNvPr id="5" name="Footer Placeholder 4"/>
          <p:cNvSpPr>
            <a:spLocks noGrp="1"/>
          </p:cNvSpPr>
          <p:nvPr>
            <p:ph type="ftr" sz="quarter" idx="3"/>
          </p:nvPr>
        </p:nvSpPr>
        <p:spPr>
          <a:xfrm>
            <a:off x="8944869" y="37542202"/>
            <a:ext cx="9113639" cy="2156519"/>
          </a:xfrm>
          <a:prstGeom prst="rect">
            <a:avLst/>
          </a:prstGeom>
        </p:spPr>
        <p:txBody>
          <a:bodyPr vert="horz" lIns="120658" tIns="60329" rIns="120658" bIns="60329" rtlCol="0" anchor="ctr"/>
          <a:lstStyle>
            <a:lvl1pPr algn="ctr">
              <a:defRPr sz="35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9071134" y="37542202"/>
            <a:ext cx="6075760" cy="2156519"/>
          </a:xfrm>
          <a:prstGeom prst="rect">
            <a:avLst/>
          </a:prstGeom>
        </p:spPr>
        <p:txBody>
          <a:bodyPr vert="horz" lIns="120658" tIns="60329" rIns="120658" bIns="60329" rtlCol="0" anchor="ctr"/>
          <a:lstStyle>
            <a:lvl1pPr algn="r">
              <a:defRPr sz="3500">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3889309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650726" rtl="0" eaLnBrk="1" latinLnBrk="0" hangingPunct="1">
        <a:lnSpc>
          <a:spcPct val="90000"/>
        </a:lnSpc>
        <a:spcBef>
          <a:spcPct val="0"/>
        </a:spcBef>
        <a:buNone/>
        <a:defRPr sz="12800" kern="1200">
          <a:solidFill>
            <a:schemeClr val="tx1"/>
          </a:solidFill>
          <a:latin typeface="+mj-lt"/>
          <a:ea typeface="+mj-ea"/>
          <a:cs typeface="+mj-cs"/>
        </a:defRPr>
      </a:lvl1pPr>
    </p:titleStyle>
    <p:bodyStyle>
      <a:lvl1pPr marL="662681" indent="-662681" algn="l" defTabSz="2650726" rtl="0" eaLnBrk="1" latinLnBrk="0" hangingPunct="1">
        <a:lnSpc>
          <a:spcPct val="90000"/>
        </a:lnSpc>
        <a:spcBef>
          <a:spcPts val="2899"/>
        </a:spcBef>
        <a:buFont typeface="Arial" panose="020B0604020202020204" pitchFamily="34" charset="0"/>
        <a:buChar char="•"/>
        <a:defRPr sz="8100" kern="1200">
          <a:solidFill>
            <a:schemeClr val="tx1"/>
          </a:solidFill>
          <a:latin typeface="+mn-lt"/>
          <a:ea typeface="+mn-ea"/>
          <a:cs typeface="+mn-cs"/>
        </a:defRPr>
      </a:lvl1pPr>
      <a:lvl2pPr marL="1988044" indent="-662681" algn="l" defTabSz="2650726" rtl="0" eaLnBrk="1" latinLnBrk="0" hangingPunct="1">
        <a:lnSpc>
          <a:spcPct val="90000"/>
        </a:lnSpc>
        <a:spcBef>
          <a:spcPts val="1449"/>
        </a:spcBef>
        <a:buFont typeface="Arial" panose="020B0604020202020204" pitchFamily="34" charset="0"/>
        <a:buChar char="•"/>
        <a:defRPr sz="7000" kern="1200">
          <a:solidFill>
            <a:schemeClr val="tx1"/>
          </a:solidFill>
          <a:latin typeface="+mn-lt"/>
          <a:ea typeface="+mn-ea"/>
          <a:cs typeface="+mn-cs"/>
        </a:defRPr>
      </a:lvl2pPr>
      <a:lvl3pPr marL="3313409" indent="-662681" algn="l" defTabSz="2650726" rtl="0" eaLnBrk="1" latinLnBrk="0" hangingPunct="1">
        <a:lnSpc>
          <a:spcPct val="90000"/>
        </a:lnSpc>
        <a:spcBef>
          <a:spcPts val="1449"/>
        </a:spcBef>
        <a:buFont typeface="Arial" panose="020B0604020202020204" pitchFamily="34" charset="0"/>
        <a:buChar char="•"/>
        <a:defRPr sz="5800" kern="1200">
          <a:solidFill>
            <a:schemeClr val="tx1"/>
          </a:solidFill>
          <a:latin typeface="+mn-lt"/>
          <a:ea typeface="+mn-ea"/>
          <a:cs typeface="+mn-cs"/>
        </a:defRPr>
      </a:lvl3pPr>
      <a:lvl4pPr marL="4638771"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4pPr>
      <a:lvl5pPr marL="596413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5pPr>
      <a:lvl6pPr marL="7289498"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6pPr>
      <a:lvl7pPr marL="8614860"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7pPr>
      <a:lvl8pPr marL="994022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8pPr>
      <a:lvl9pPr marL="11265587"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9pPr>
    </p:bodyStyle>
    <p:otherStyle>
      <a:defPPr>
        <a:defRPr lang="en-US"/>
      </a:defPPr>
      <a:lvl1pPr marL="0" algn="l" defTabSz="2650726" rtl="0" eaLnBrk="1" latinLnBrk="0" hangingPunct="1">
        <a:defRPr sz="5200" kern="1200">
          <a:solidFill>
            <a:schemeClr val="tx1"/>
          </a:solidFill>
          <a:latin typeface="+mn-lt"/>
          <a:ea typeface="+mn-ea"/>
          <a:cs typeface="+mn-cs"/>
        </a:defRPr>
      </a:lvl1pPr>
      <a:lvl2pPr marL="1325363" algn="l" defTabSz="2650726" rtl="0" eaLnBrk="1" latinLnBrk="0" hangingPunct="1">
        <a:defRPr sz="5200" kern="1200">
          <a:solidFill>
            <a:schemeClr val="tx1"/>
          </a:solidFill>
          <a:latin typeface="+mn-lt"/>
          <a:ea typeface="+mn-ea"/>
          <a:cs typeface="+mn-cs"/>
        </a:defRPr>
      </a:lvl2pPr>
      <a:lvl3pPr marL="2650726" algn="l" defTabSz="2650726" rtl="0" eaLnBrk="1" latinLnBrk="0" hangingPunct="1">
        <a:defRPr sz="5200" kern="1200">
          <a:solidFill>
            <a:schemeClr val="tx1"/>
          </a:solidFill>
          <a:latin typeface="+mn-lt"/>
          <a:ea typeface="+mn-ea"/>
          <a:cs typeface="+mn-cs"/>
        </a:defRPr>
      </a:lvl3pPr>
      <a:lvl4pPr marL="3976089" algn="l" defTabSz="2650726" rtl="0" eaLnBrk="1" latinLnBrk="0" hangingPunct="1">
        <a:defRPr sz="5200" kern="1200">
          <a:solidFill>
            <a:schemeClr val="tx1"/>
          </a:solidFill>
          <a:latin typeface="+mn-lt"/>
          <a:ea typeface="+mn-ea"/>
          <a:cs typeface="+mn-cs"/>
        </a:defRPr>
      </a:lvl4pPr>
      <a:lvl5pPr marL="5301453" algn="l" defTabSz="2650726" rtl="0" eaLnBrk="1" latinLnBrk="0" hangingPunct="1">
        <a:defRPr sz="5200" kern="1200">
          <a:solidFill>
            <a:schemeClr val="tx1"/>
          </a:solidFill>
          <a:latin typeface="+mn-lt"/>
          <a:ea typeface="+mn-ea"/>
          <a:cs typeface="+mn-cs"/>
        </a:defRPr>
      </a:lvl5pPr>
      <a:lvl6pPr marL="6626816" algn="l" defTabSz="2650726" rtl="0" eaLnBrk="1" latinLnBrk="0" hangingPunct="1">
        <a:defRPr sz="5200" kern="1200">
          <a:solidFill>
            <a:schemeClr val="tx1"/>
          </a:solidFill>
          <a:latin typeface="+mn-lt"/>
          <a:ea typeface="+mn-ea"/>
          <a:cs typeface="+mn-cs"/>
        </a:defRPr>
      </a:lvl6pPr>
      <a:lvl7pPr marL="7952180" algn="l" defTabSz="2650726" rtl="0" eaLnBrk="1" latinLnBrk="0" hangingPunct="1">
        <a:defRPr sz="5200" kern="1200">
          <a:solidFill>
            <a:schemeClr val="tx1"/>
          </a:solidFill>
          <a:latin typeface="+mn-lt"/>
          <a:ea typeface="+mn-ea"/>
          <a:cs typeface="+mn-cs"/>
        </a:defRPr>
      </a:lvl7pPr>
      <a:lvl8pPr marL="9277543" algn="l" defTabSz="2650726" rtl="0" eaLnBrk="1" latinLnBrk="0" hangingPunct="1">
        <a:defRPr sz="5200" kern="1200">
          <a:solidFill>
            <a:schemeClr val="tx1"/>
          </a:solidFill>
          <a:latin typeface="+mn-lt"/>
          <a:ea typeface="+mn-ea"/>
          <a:cs typeface="+mn-cs"/>
        </a:defRPr>
      </a:lvl8pPr>
      <a:lvl9pPr marL="10602904" algn="l" defTabSz="2650726"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5599" y="0"/>
            <a:ext cx="19879959" cy="5549462"/>
          </a:xfrm>
          <a:solidFill>
            <a:srgbClr val="00B0F0"/>
          </a:solidFill>
          <a:ln>
            <a:solidFill>
              <a:srgbClr val="95D2E4"/>
            </a:solidFill>
          </a:ln>
        </p:spPr>
        <p:txBody>
          <a:bodyPr>
            <a:normAutofit/>
          </a:bodyPr>
          <a:lstStyle/>
          <a:p>
            <a:pPr marL="436563" algn="l">
              <a:spcBef>
                <a:spcPts val="600"/>
              </a:spcBef>
            </a:pPr>
            <a:r>
              <a:rPr lang="en-CA" sz="9600" b="1" dirty="0">
                <a:solidFill>
                  <a:schemeClr val="bg1"/>
                </a:solidFill>
                <a:latin typeface="Times New Roman" pitchFamily="18" charset="0"/>
                <a:cs typeface="Times New Roman" pitchFamily="18" charset="0"/>
              </a:rPr>
              <a:t>Title of paper for IPIC 20</a:t>
            </a:r>
            <a:r>
              <a:rPr lang="en-US" altLang="zh-CN" sz="9600" b="1" dirty="0">
                <a:solidFill>
                  <a:schemeClr val="bg1"/>
                </a:solidFill>
                <a:latin typeface="Times New Roman" pitchFamily="18" charset="0"/>
                <a:cs typeface="Times New Roman" pitchFamily="18" charset="0"/>
              </a:rPr>
              <a:t>20</a:t>
            </a:r>
            <a:br>
              <a:rPr lang="en-CA" sz="9600" b="1" dirty="0">
                <a:solidFill>
                  <a:schemeClr val="bg1"/>
                </a:solidFill>
                <a:latin typeface="Times New Roman" pitchFamily="18" charset="0"/>
                <a:cs typeface="Times New Roman" pitchFamily="18" charset="0"/>
              </a:rPr>
            </a:br>
            <a:r>
              <a:rPr lang="en-CA" sz="9600" b="1" dirty="0">
                <a:solidFill>
                  <a:schemeClr val="bg1"/>
                </a:solidFill>
                <a:latin typeface="Times New Roman" pitchFamily="18" charset="0"/>
                <a:cs typeface="Times New Roman" pitchFamily="18" charset="0"/>
              </a:rPr>
              <a:t>Conference </a:t>
            </a:r>
            <a:br>
              <a:rPr lang="en-CA" sz="1800" b="1" dirty="0">
                <a:solidFill>
                  <a:schemeClr val="bg1"/>
                </a:solidFill>
                <a:latin typeface="Times New Roman" pitchFamily="18" charset="0"/>
                <a:cs typeface="Times New Roman" pitchFamily="18" charset="0"/>
              </a:rPr>
            </a:br>
            <a:br>
              <a:rPr lang="en-US" sz="9600" b="1" dirty="0">
                <a:solidFill>
                  <a:schemeClr val="bg1"/>
                </a:solidFill>
                <a:latin typeface="Times New Roman" pitchFamily="18" charset="0"/>
                <a:cs typeface="Times New Roman" pitchFamily="18" charset="0"/>
              </a:rPr>
            </a:br>
            <a:endParaRPr lang="en-CA" sz="6300"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526340" y="15154275"/>
            <a:ext cx="12694361" cy="1111227"/>
          </a:xfrm>
          <a:solidFill>
            <a:srgbClr val="00B0F0"/>
          </a:solidFill>
        </p:spPr>
        <p:txBody>
          <a:bodyPr anchor="ctr" anchorCtr="0">
            <a:normAutofit/>
          </a:bodyPr>
          <a:lstStyle/>
          <a:p>
            <a:pPr defTabSz="3240018"/>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3782675" y="6044607"/>
            <a:ext cx="12686738" cy="1137499"/>
          </a:xfrm>
          <a:prstGeom prst="rect">
            <a:avLst/>
          </a:prstGeom>
          <a:solidFill>
            <a:srgbClr val="00B0F0"/>
          </a:solidFill>
        </p:spPr>
        <p:txBody>
          <a:bodyPr wrap="square" lIns="120658" tIns="60329" rIns="120658" bIns="60329" rtlCol="0">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3782674" y="18138306"/>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526340" y="25441981"/>
            <a:ext cx="12694361"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3782675" y="29424397"/>
            <a:ext cx="12686738" cy="1137499"/>
          </a:xfrm>
          <a:prstGeom prst="rect">
            <a:avLst/>
          </a:prstGeom>
          <a:solidFill>
            <a:srgbClr val="00B0F0"/>
          </a:solidFill>
        </p:spPr>
        <p:txBody>
          <a:bodyPr wrap="square" lIns="120658" tIns="60329" rIns="120658" bIns="60329">
            <a:spAutoFit/>
          </a:bodyPr>
          <a:lstStyle/>
          <a:p>
            <a:pPr algn="ctr"/>
            <a:r>
              <a:rPr lang="fr-CA" sz="6600" b="1" dirty="0">
                <a:solidFill>
                  <a:schemeClr val="bg1"/>
                </a:solidFill>
                <a:latin typeface="Times New Roman" pitchFamily="18" charset="0"/>
                <a:cs typeface="Times New Roman" pitchFamily="18" charset="0"/>
              </a:rPr>
              <a:t>HEADING</a:t>
            </a:r>
            <a:r>
              <a:rPr lang="fr-CA" sz="6600" b="1" dirty="0">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20453684" y="9"/>
            <a:ext cx="5972174" cy="558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latin typeface="Times New Roman" pitchFamily="18" charset="0"/>
                <a:cs typeface="Times New Roman" pitchFamily="18" charset="0"/>
              </a:rPr>
              <a:t>Affiliation logo(s)</a:t>
            </a:r>
          </a:p>
        </p:txBody>
      </p:sp>
      <p:sp>
        <p:nvSpPr>
          <p:cNvPr id="9" name="Rectangle 8"/>
          <p:cNvSpPr/>
          <p:nvPr/>
        </p:nvSpPr>
        <p:spPr>
          <a:xfrm>
            <a:off x="526340" y="7387389"/>
            <a:ext cx="12694361" cy="729113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48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4000" dirty="0">
              <a:solidFill>
                <a:schemeClr val="tx1"/>
              </a:solidFill>
              <a:latin typeface="Times New Roman" pitchFamily="18" charset="0"/>
              <a:cs typeface="Times New Roman" pitchFamily="18" charset="0"/>
            </a:endParaRPr>
          </a:p>
        </p:txBody>
      </p:sp>
      <p:sp>
        <p:nvSpPr>
          <p:cNvPr id="20" name="Rectangle 19"/>
          <p:cNvSpPr/>
          <p:nvPr/>
        </p:nvSpPr>
        <p:spPr>
          <a:xfrm>
            <a:off x="526340" y="16459199"/>
            <a:ext cx="12694361" cy="855616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Introduction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Objectives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Methodology</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Results</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Implications/Conclusion</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Future Work</a:t>
            </a:r>
          </a:p>
          <a:p>
            <a:pPr marL="857250" indent="-857250">
              <a:buFont typeface="Arial" panose="020B0604020202020204" pitchFamily="34" charset="0"/>
              <a:buChar char="•"/>
            </a:pPr>
            <a:r>
              <a:rPr lang="en-CA" sz="4800" dirty="0">
                <a:solidFill>
                  <a:schemeClr val="tx1"/>
                </a:solidFill>
                <a:latin typeface="Times New Roman" pitchFamily="18" charset="0"/>
                <a:cs typeface="Times New Roman" pitchFamily="18" charset="0"/>
              </a:rPr>
              <a:t>Acknowledgements</a:t>
            </a:r>
          </a:p>
        </p:txBody>
      </p:sp>
      <p:sp>
        <p:nvSpPr>
          <p:cNvPr id="21" name="Rectangle 20"/>
          <p:cNvSpPr/>
          <p:nvPr/>
        </p:nvSpPr>
        <p:spPr>
          <a:xfrm>
            <a:off x="526339" y="26854484"/>
            <a:ext cx="12694362" cy="90958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2400" dirty="0">
              <a:solidFill>
                <a:schemeClr val="tx1"/>
              </a:solidFill>
              <a:latin typeface="Times New Roman" pitchFamily="18" charset="0"/>
              <a:cs typeface="Times New Roman" pitchFamily="18" charset="0"/>
            </a:endParaRPr>
          </a:p>
          <a:p>
            <a:r>
              <a:rPr lang="en-CA" sz="4800" dirty="0">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526339" y="6044606"/>
            <a:ext cx="12694362" cy="1137500"/>
          </a:xfrm>
          <a:prstGeom prst="rect">
            <a:avLst/>
          </a:prstGeom>
          <a:solidFill>
            <a:srgbClr val="00B0F0"/>
          </a:solidFill>
        </p:spPr>
        <p:txBody>
          <a:bodyPr vert="horz" lIns="120658" tIns="60329" rIns="120658" bIns="60329"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3240018"/>
            <a:r>
              <a:rPr lang="fr-CA" sz="6600" b="1" dirty="0">
                <a:solidFill>
                  <a:schemeClr val="bg1"/>
                </a:solidFill>
                <a:latin typeface="Times New Roman" pitchFamily="18" charset="0"/>
                <a:cs typeface="Times New Roman" pitchFamily="18" charset="0"/>
              </a:rPr>
              <a:t>HEADING 1</a:t>
            </a:r>
          </a:p>
        </p:txBody>
      </p:sp>
      <p:sp>
        <p:nvSpPr>
          <p:cNvPr id="24" name="Rectangle 23"/>
          <p:cNvSpPr/>
          <p:nvPr/>
        </p:nvSpPr>
        <p:spPr>
          <a:xfrm>
            <a:off x="13782674" y="7387389"/>
            <a:ext cx="12686739" cy="1034715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4400" dirty="0">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4400" dirty="0">
              <a:solidFill>
                <a:schemeClr val="tx1"/>
              </a:solidFill>
              <a:latin typeface="Times New Roman" pitchFamily="18" charset="0"/>
              <a:cs typeface="Times New Roman" pitchFamily="18" charset="0"/>
            </a:endParaRPr>
          </a:p>
          <a:p>
            <a:r>
              <a:rPr lang="en-CA" sz="4400" dirty="0">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4400" dirty="0">
                <a:solidFill>
                  <a:schemeClr val="tx1"/>
                </a:solidFill>
                <a:latin typeface="Times New Roman" pitchFamily="18" charset="0"/>
                <a:cs typeface="Times New Roman" pitchFamily="18" charset="0"/>
              </a:rPr>
              <a:t>Please check if your illustration have </a:t>
            </a:r>
            <a:r>
              <a:rPr lang="en-US" sz="4400" dirty="0">
                <a:solidFill>
                  <a:schemeClr val="tx1"/>
                </a:solidFill>
                <a:latin typeface="Times New Roman" pitchFamily="18" charset="0"/>
                <a:cs typeface="Times New Roman" pitchFamily="18" charset="0"/>
              </a:rPr>
              <a:t>a resolution of at least 300 dpi (dots per inch) at the desired image size.</a:t>
            </a:r>
          </a:p>
          <a:p>
            <a:r>
              <a:rPr lang="en-US" sz="4400" dirty="0">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3782675" y="19467094"/>
            <a:ext cx="12686739" cy="9553073"/>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a:solidFill>
                  <a:schemeClr val="tx1"/>
                </a:solidFill>
                <a:latin typeface="Times New Roman" pitchFamily="18" charset="0"/>
                <a:cs typeface="Times New Roman" pitchFamily="18" charset="0"/>
              </a:rPr>
              <a:t>A pdf file and a </a:t>
            </a:r>
            <a:r>
              <a:rPr lang="en-CA" sz="4800" dirty="0" err="1">
                <a:solidFill>
                  <a:schemeClr val="tx1"/>
                </a:solidFill>
                <a:latin typeface="Times New Roman" pitchFamily="18" charset="0"/>
                <a:cs typeface="Times New Roman" pitchFamily="18" charset="0"/>
              </a:rPr>
              <a:t>pptx</a:t>
            </a:r>
            <a:r>
              <a:rPr lang="en-CA" sz="4800" dirty="0">
                <a:solidFill>
                  <a:schemeClr val="tx1"/>
                </a:solidFill>
                <a:latin typeface="Times New Roman" pitchFamily="18" charset="0"/>
                <a:cs typeface="Times New Roman" pitchFamily="18" charset="0"/>
              </a:rPr>
              <a:t> file of the poster are to be sent.</a:t>
            </a:r>
          </a:p>
          <a:p>
            <a:r>
              <a:rPr lang="en-CA" sz="4800" dirty="0">
                <a:solidFill>
                  <a:schemeClr val="tx1"/>
                </a:solidFill>
                <a:latin typeface="Times New Roman" pitchFamily="18" charset="0"/>
                <a:cs typeface="Times New Roman" pitchFamily="18" charset="0"/>
              </a:rPr>
              <a:t>Posters will be printed by the IPIC organizing committee and set up for the Knowledge Exchange Event on Tuesday. At least one author must remain close to the poster at all times during the assigned time in the event to discuss with other participants.</a:t>
            </a:r>
          </a:p>
          <a:p>
            <a:endParaRPr lang="en-CA" sz="5400" dirty="0">
              <a:solidFill>
                <a:schemeClr val="tx1"/>
              </a:solidFill>
              <a:latin typeface="Times New Roman" pitchFamily="18" charset="0"/>
              <a:cs typeface="Times New Roman" pitchFamily="18" charset="0"/>
            </a:endParaRPr>
          </a:p>
        </p:txBody>
      </p:sp>
      <p:sp>
        <p:nvSpPr>
          <p:cNvPr id="26" name="Rectangle 25"/>
          <p:cNvSpPr/>
          <p:nvPr/>
        </p:nvSpPr>
        <p:spPr>
          <a:xfrm>
            <a:off x="13782673" y="30752716"/>
            <a:ext cx="12686739" cy="5197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0" y="36473063"/>
            <a:ext cx="27003375" cy="1077218"/>
          </a:xfrm>
          <a:prstGeom prst="rect">
            <a:avLst/>
          </a:prstGeom>
          <a:noFill/>
          <a:ln w="28575">
            <a:solidFill>
              <a:srgbClr val="1E293F"/>
            </a:solidFill>
          </a:ln>
        </p:spPr>
        <p:txBody>
          <a:bodyPr wrap="square" rtlCol="0">
            <a:spAutoFit/>
          </a:bodyPr>
          <a:lstStyle/>
          <a:p>
            <a:pPr algn="ctr"/>
            <a:r>
              <a:rPr lang="de-DE" b="1" dirty="0"/>
              <a:t>Sponsor-Logo Area</a:t>
            </a:r>
          </a:p>
        </p:txBody>
      </p:sp>
      <p:cxnSp>
        <p:nvCxnSpPr>
          <p:cNvPr id="38" name="Gerade Verbindung 37"/>
          <p:cNvCxnSpPr/>
          <p:nvPr/>
        </p:nvCxnSpPr>
        <p:spPr>
          <a:xfrm>
            <a:off x="0" y="36479747"/>
            <a:ext cx="27003375" cy="4025316"/>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0" y="36576000"/>
            <a:ext cx="27003375" cy="3929063"/>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530798" y="3840480"/>
            <a:ext cx="19870138" cy="1737360"/>
          </a:xfrm>
          <a:prstGeom prst="rect">
            <a:avLst/>
          </a:prstGeom>
          <a:solidFill>
            <a:srgbClr val="1E293F"/>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6600" dirty="0">
                <a:solidFill>
                  <a:schemeClr val="bg1"/>
                </a:solidFill>
                <a:latin typeface="Times New Roman" pitchFamily="18" charset="0"/>
                <a:cs typeface="Times New Roman" pitchFamily="18" charset="0"/>
              </a:rPr>
              <a:t>Author 1, Author 2 and </a:t>
            </a:r>
            <a:r>
              <a:rPr lang="en-CA" sz="6600">
                <a:solidFill>
                  <a:schemeClr val="bg1"/>
                </a:solidFill>
                <a:latin typeface="Times New Roman" pitchFamily="18" charset="0"/>
                <a:cs typeface="Times New Roman" pitchFamily="18" charset="0"/>
              </a:rPr>
              <a:t>Author 3</a:t>
            </a:r>
            <a:endParaRPr lang="de-DE" dirty="0">
              <a:solidFill>
                <a:schemeClr val="bg1"/>
              </a:solidFill>
            </a:endParaRPr>
          </a:p>
        </p:txBody>
      </p:sp>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438</Words>
  <Application>Microsoft Office PowerPoint</Application>
  <PresentationFormat>自定义</PresentationFormat>
  <Paragraphs>35</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Calibri</vt:lpstr>
      <vt:lpstr>Calibri Light</vt:lpstr>
      <vt:lpstr>Times New Roman</vt:lpstr>
      <vt:lpstr>Thème Office</vt:lpstr>
      <vt:lpstr>Title of paper for IPIC 2020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Zhang qingyi</cp:lastModifiedBy>
  <cp:revision>78</cp:revision>
  <cp:lastPrinted>2014-02-12T14:58:46Z</cp:lastPrinted>
  <dcterms:created xsi:type="dcterms:W3CDTF">2014-02-07T16:57:14Z</dcterms:created>
  <dcterms:modified xsi:type="dcterms:W3CDTF">2019-08-27T07:29:31Z</dcterms:modified>
</cp:coreProperties>
</file>